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4" r:id="rId6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2013/1/23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2013/1/23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2013/1/23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2013/1/23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2013/1/23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2013/1/23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2013/1/23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2013/1/23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2013/1/23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2013/1/23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2013/1/23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EAD13-0566-4C6C-97E7-55F17F24B09F}" type="datetimeFigureOut">
              <a:rPr lang="zh-TW" altLang="en-US" smtClean="0"/>
              <a:t>2013/1/23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進度報告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smtClean="0"/>
              <a:t>20130123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6913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計畫</a:t>
            </a:r>
            <a:r>
              <a:rPr lang="zh-TW" altLang="en-US" dirty="0" smtClean="0"/>
              <a:t>大綱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zh-TW" altLang="en-US" dirty="0" smtClean="0"/>
              <a:t>題目：用虛擬交易所，分析市場效率性</a:t>
            </a:r>
            <a:endParaRPr lang="en-US" altLang="zh-TW" dirty="0" smtClean="0"/>
          </a:p>
          <a:p>
            <a:pPr marL="514350" indent="-514350">
              <a:buFont typeface="+mj-lt"/>
              <a:buAutoNum type="arabicPeriod"/>
            </a:pPr>
            <a:endParaRPr lang="en-US" altLang="zh-TW" dirty="0" smtClean="0"/>
          </a:p>
          <a:p>
            <a:pPr marL="514350" indent="-514350">
              <a:buFont typeface="+mj-lt"/>
              <a:buAutoNum type="arabicPeriod"/>
            </a:pPr>
            <a:r>
              <a:rPr lang="zh-TW" altLang="en-US" dirty="0" smtClean="0"/>
              <a:t>研究計畫和動機：曾看到資料顯示開發中國家的市場多半是偏弱式的，在我們認知中，台灣應屬開發中國家，所以想對台灣市場做分析</a:t>
            </a:r>
            <a:endParaRPr lang="en-US" altLang="zh-TW" dirty="0" smtClean="0"/>
          </a:p>
          <a:p>
            <a:pPr marL="0" indent="0">
              <a:buNone/>
            </a:pPr>
            <a:endParaRPr lang="en-US" altLang="zh-TW" dirty="0" smtClean="0"/>
          </a:p>
          <a:p>
            <a:pPr marL="514350" indent="-514350">
              <a:buAutoNum type="arabicPeriod" startAt="3"/>
            </a:pPr>
            <a:r>
              <a:rPr lang="zh-TW" altLang="en-US" dirty="0" smtClean="0"/>
              <a:t>研究</a:t>
            </a:r>
            <a:r>
              <a:rPr lang="zh-TW" altLang="en-US" dirty="0" smtClean="0"/>
              <a:t>背景：利用威辰學長寫出的虛擬</a:t>
            </a:r>
            <a:r>
              <a:rPr lang="zh-TW" altLang="en-US" dirty="0" smtClean="0"/>
              <a:t>交易</a:t>
            </a:r>
            <a:endParaRPr lang="en-US" altLang="zh-TW" dirty="0" smtClean="0"/>
          </a:p>
          <a:p>
            <a:pPr marL="0" indent="0">
              <a:buNone/>
            </a:pPr>
            <a:r>
              <a:rPr lang="en-US" altLang="zh-TW" dirty="0"/>
              <a:t> </a:t>
            </a:r>
            <a:r>
              <a:rPr lang="en-US" altLang="zh-TW" dirty="0" smtClean="0"/>
              <a:t>     </a:t>
            </a:r>
            <a:r>
              <a:rPr lang="zh-TW" altLang="en-US" dirty="0" smtClean="0"/>
              <a:t>所</a:t>
            </a:r>
            <a:r>
              <a:rPr lang="zh-TW" altLang="en-US" dirty="0" smtClean="0"/>
              <a:t>和</a:t>
            </a:r>
            <a:r>
              <a:rPr lang="zh-TW" altLang="en-US" dirty="0" smtClean="0"/>
              <a:t>論文，以及其他研究論文中缺乏的資料做研究</a:t>
            </a:r>
            <a:endParaRPr lang="en-US" altLang="zh-TW" dirty="0" smtClean="0"/>
          </a:p>
          <a:p>
            <a:pPr marL="0" indent="0">
              <a:buNone/>
            </a:pPr>
            <a:r>
              <a:rPr lang="zh-TW" altLang="en-US" dirty="0" smtClean="0"/>
              <a:t>     </a:t>
            </a:r>
            <a:r>
              <a:rPr lang="en-US" altLang="zh-TW" dirty="0" smtClean="0"/>
              <a:t>(</a:t>
            </a:r>
            <a:r>
              <a:rPr lang="zh-TW" altLang="en-US" dirty="0" smtClean="0"/>
              <a:t>其他論文中多只有成交價資料，我們則是有從下單</a:t>
            </a:r>
            <a:endParaRPr lang="en-US" altLang="zh-TW" dirty="0" smtClean="0"/>
          </a:p>
          <a:p>
            <a:pPr marL="0" indent="0">
              <a:buNone/>
            </a:pPr>
            <a:r>
              <a:rPr lang="zh-TW" altLang="en-US" dirty="0"/>
              <a:t> </a:t>
            </a:r>
            <a:r>
              <a:rPr lang="zh-TW" altLang="en-US" dirty="0" smtClean="0"/>
              <a:t>      到交易完成的完整資料</a:t>
            </a:r>
            <a:r>
              <a:rPr lang="en-US" altLang="zh-TW" dirty="0" smtClean="0"/>
              <a:t>)</a:t>
            </a:r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3625008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dirty="0" smtClean="0"/>
              <a:t>4.</a:t>
            </a:r>
            <a:r>
              <a:rPr lang="zh-TW" altLang="en-US" dirty="0" smtClean="0"/>
              <a:t> 研究</a:t>
            </a:r>
            <a:r>
              <a:rPr lang="zh-TW" altLang="en-US" dirty="0"/>
              <a:t>方法及步驟</a:t>
            </a:r>
            <a:r>
              <a:rPr lang="zh-TW" altLang="en-US" dirty="0" smtClean="0"/>
              <a:t>：</a:t>
            </a:r>
            <a:endParaRPr lang="en-US" altLang="zh-TW" dirty="0" smtClean="0"/>
          </a:p>
          <a:p>
            <a:pPr marL="0" indent="0">
              <a:buNone/>
            </a:pPr>
            <a:r>
              <a:rPr lang="zh-TW" altLang="en-US" dirty="0" smtClean="0"/>
              <a:t>用套利理論→</a:t>
            </a:r>
            <a:r>
              <a:rPr lang="en-US" altLang="zh-TW" dirty="0" smtClean="0"/>
              <a:t>convexity &amp; put-call future parity</a:t>
            </a:r>
          </a:p>
          <a:p>
            <a:pPr marL="0" indent="0">
              <a:buNone/>
            </a:pPr>
            <a:r>
              <a:rPr lang="zh-TW" altLang="en-US" dirty="0" smtClean="0"/>
              <a:t>找出</a:t>
            </a:r>
            <a:r>
              <a:rPr lang="zh-TW" altLang="en-US" dirty="0"/>
              <a:t>定價</a:t>
            </a:r>
            <a:r>
              <a:rPr lang="zh-TW" altLang="en-US" dirty="0" smtClean="0"/>
              <a:t>誤差</a:t>
            </a:r>
            <a:r>
              <a:rPr lang="zh-TW" altLang="en-US" dirty="0" smtClean="0"/>
              <a:t>，視</a:t>
            </a:r>
            <a:r>
              <a:rPr lang="zh-TW" altLang="en-US" dirty="0" smtClean="0"/>
              <a:t>其在總交易筆數所佔的</a:t>
            </a:r>
            <a:r>
              <a:rPr lang="zh-TW" altLang="en-US" dirty="0"/>
              <a:t>比例，或是研究市場</a:t>
            </a:r>
            <a:r>
              <a:rPr lang="zh-TW" altLang="en-US" dirty="0" smtClean="0"/>
              <a:t>深度</a:t>
            </a:r>
            <a:r>
              <a:rPr lang="zh-TW" altLang="en-US" dirty="0"/>
              <a:t>，</a:t>
            </a:r>
            <a:r>
              <a:rPr lang="zh-TW" altLang="en-US" dirty="0" smtClean="0"/>
              <a:t>以</a:t>
            </a:r>
            <a:r>
              <a:rPr lang="zh-TW" altLang="en-US" dirty="0" smtClean="0"/>
              <a:t>判斷市場有無效率</a:t>
            </a:r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2486758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TW" dirty="0"/>
              <a:t>5. </a:t>
            </a:r>
            <a:r>
              <a:rPr lang="zh-TW" altLang="en-US" dirty="0"/>
              <a:t>預期結果</a:t>
            </a:r>
            <a:r>
              <a:rPr lang="zh-TW" altLang="en-US" dirty="0" smtClean="0"/>
              <a:t>：</a:t>
            </a:r>
            <a:endParaRPr lang="en-US" altLang="zh-TW" dirty="0" smtClean="0"/>
          </a:p>
          <a:p>
            <a:pPr marL="0" indent="0">
              <a:buNone/>
            </a:pPr>
            <a:r>
              <a:rPr lang="zh-TW" altLang="en-US" dirty="0"/>
              <a:t>得知</a:t>
            </a:r>
            <a:r>
              <a:rPr lang="zh-TW" altLang="en-US" dirty="0" smtClean="0"/>
              <a:t>期貨與選擇權的效率性與市場深度</a:t>
            </a:r>
            <a:endParaRPr lang="en-US" altLang="zh-TW" dirty="0" smtClean="0"/>
          </a:p>
          <a:p>
            <a:pPr marL="0" indent="0">
              <a:buNone/>
            </a:pPr>
            <a:endParaRPr lang="zh-TW" altLang="en-US" dirty="0"/>
          </a:p>
          <a:p>
            <a:pPr marL="0" indent="0">
              <a:buNone/>
            </a:pPr>
            <a:r>
              <a:rPr lang="en-US" altLang="zh-TW" dirty="0"/>
              <a:t>6. </a:t>
            </a:r>
            <a:r>
              <a:rPr lang="zh-TW" altLang="en-US" dirty="0"/>
              <a:t>參考文獻：</a:t>
            </a:r>
          </a:p>
          <a:p>
            <a:pPr marL="0" indent="0">
              <a:buNone/>
            </a:pPr>
            <a:r>
              <a:rPr lang="zh-TW" altLang="en-US" dirty="0"/>
              <a:t>和市場效率分析相關的三篇論文、威辰學長的平行運算機制的論文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71016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另一個題目的想法</a:t>
            </a:r>
            <a:r>
              <a:rPr lang="en-US" altLang="zh-TW" dirty="0" smtClean="0"/>
              <a:t>…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zh-TW" altLang="en-US" dirty="0"/>
              <a:t>方向一：試著寫出新的投資工具，例如權證，研究套利。並用ＣＵＤＡ寫出該工具的運算模式</a:t>
            </a:r>
            <a:endParaRPr lang="en-US" altLang="zh-TW" dirty="0"/>
          </a:p>
          <a:p>
            <a:pPr marL="0" lvl="1" indent="0">
              <a:buNone/>
            </a:pPr>
            <a:r>
              <a:rPr lang="zh-TW" altLang="en-US" dirty="0" smtClean="0"/>
              <a:t>（但目前還無法</a:t>
            </a:r>
            <a:r>
              <a:rPr lang="zh-TW" altLang="en-US" dirty="0"/>
              <a:t>在虛擬交易所裡寫新的投資工具的運算</a:t>
            </a:r>
            <a:r>
              <a:rPr lang="zh-TW" altLang="en-US" dirty="0" smtClean="0"/>
              <a:t>式</a:t>
            </a:r>
            <a:r>
              <a:rPr lang="zh-TW" altLang="en-US" dirty="0"/>
              <a:t>）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方向二：尋找其他套利模式運用於現有的虛擬</a:t>
            </a:r>
            <a:r>
              <a:rPr lang="zh-TW" altLang="en-US" dirty="0" smtClean="0"/>
              <a:t>交易所</a:t>
            </a:r>
            <a:endParaRPr lang="en-US" altLang="zh-TW" dirty="0" smtClean="0"/>
          </a:p>
          <a:p>
            <a:endParaRPr lang="en-US" altLang="zh-TW" dirty="0"/>
          </a:p>
          <a:p>
            <a:r>
              <a:rPr lang="zh-TW" altLang="en-US" dirty="0" smtClean="0"/>
              <a:t>方向三：找尋</a:t>
            </a:r>
            <a:r>
              <a:rPr lang="en-US" altLang="zh-TW" dirty="0"/>
              <a:t>High-frequency </a:t>
            </a:r>
            <a:r>
              <a:rPr lang="en-US" altLang="zh-TW" dirty="0" smtClean="0"/>
              <a:t>Trading</a:t>
            </a:r>
            <a:r>
              <a:rPr lang="zh-TW" altLang="en-US" dirty="0" smtClean="0"/>
              <a:t>中較複雜的運算機制，用</a:t>
            </a:r>
            <a:r>
              <a:rPr lang="en-US" altLang="zh-TW" dirty="0" smtClean="0"/>
              <a:t>CUDA</a:t>
            </a:r>
            <a:r>
              <a:rPr lang="zh-TW" altLang="en-US" dirty="0" smtClean="0"/>
              <a:t>較為快速的運算速度去做，以提升交易速度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92437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283</Words>
  <Application>Microsoft Office PowerPoint</Application>
  <PresentationFormat>如螢幕大小 (4:3)</PresentationFormat>
  <Paragraphs>26</Paragraphs>
  <Slides>5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5</vt:i4>
      </vt:variant>
    </vt:vector>
  </HeadingPairs>
  <TitlesOfParts>
    <vt:vector size="6" baseType="lpstr">
      <vt:lpstr>Office 佈景主題</vt:lpstr>
      <vt:lpstr>進度報告</vt:lpstr>
      <vt:lpstr>計畫大綱</vt:lpstr>
      <vt:lpstr>PowerPoint 簡報</vt:lpstr>
      <vt:lpstr>PowerPoint 簡報</vt:lpstr>
      <vt:lpstr>另一個題目的想法…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FElab</dc:creator>
  <cp:lastModifiedBy>skychen</cp:lastModifiedBy>
  <cp:revision>24</cp:revision>
  <dcterms:created xsi:type="dcterms:W3CDTF">2013-01-21T14:46:32Z</dcterms:created>
  <dcterms:modified xsi:type="dcterms:W3CDTF">2013-01-23T05:14:49Z</dcterms:modified>
</cp:coreProperties>
</file>